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4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997"/>
    <a:srgbClr val="F09A3C"/>
    <a:srgbClr val="1C120E"/>
    <a:srgbClr val="111111"/>
    <a:srgbClr val="FF4747"/>
    <a:srgbClr val="FFDB43"/>
    <a:srgbClr val="FC762D"/>
    <a:srgbClr val="E46C1A"/>
    <a:srgbClr val="E0B7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77500" lnSpcReduction="20000"/>
          </a:bodyPr>
          <a:lstStyle/>
          <a:p>
            <a:r>
              <a:rPr lang="hu-HU" sz="2400" b="1" dirty="0">
                <a:solidFill>
                  <a:srgbClr val="DC9230"/>
                </a:solidFill>
              </a:rPr>
              <a:t>Harmadik demó: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3.02.04.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visszajelzései</a:t>
            </a:r>
            <a:endParaRPr lang="hu-HU" sz="3600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9B86A860-8455-D6EE-D215-A0C4CF52AAC7}"/>
              </a:ext>
            </a:extLst>
          </p:cNvPr>
          <p:cNvGrpSpPr/>
          <p:nvPr/>
        </p:nvGrpSpPr>
        <p:grpSpPr>
          <a:xfrm>
            <a:off x="2175761" y="1265490"/>
            <a:ext cx="7615481" cy="2394477"/>
            <a:chOff x="559574" y="2583905"/>
            <a:chExt cx="6582694" cy="2069746"/>
          </a:xfrm>
        </p:grpSpPr>
        <p:pic>
          <p:nvPicPr>
            <p:cNvPr id="3" name="Kép 2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650E7F4-F94D-7ADD-E539-642D3887A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652"/>
            <a:stretch/>
          </p:blipFill>
          <p:spPr>
            <a:xfrm>
              <a:off x="559574" y="2583905"/>
              <a:ext cx="6582694" cy="1381425"/>
            </a:xfrm>
            <a:prstGeom prst="rect">
              <a:avLst/>
            </a:prstGeom>
          </p:spPr>
        </p:pic>
        <p:pic>
          <p:nvPicPr>
            <p:cNvPr id="9" name="Kép 8" descr="A képen szöveg látható&#10;&#10;Automatikusan generált leírás">
              <a:extLst>
                <a:ext uri="{FF2B5EF4-FFF2-40B4-BE49-F238E27FC236}">
                  <a16:creationId xmlns:a16="http://schemas.microsoft.com/office/drawing/2014/main" id="{5738922F-219A-7962-4445-DEBA329CE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376"/>
            <a:stretch/>
          </p:blipFill>
          <p:spPr>
            <a:xfrm>
              <a:off x="559574" y="3839394"/>
              <a:ext cx="6582694" cy="814257"/>
            </a:xfrm>
            <a:prstGeom prst="rect">
              <a:avLst/>
            </a:prstGeom>
          </p:spPr>
        </p:pic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65C31577-3B4A-144C-C601-D237C83C8F05}"/>
              </a:ext>
            </a:extLst>
          </p:cNvPr>
          <p:cNvGrpSpPr/>
          <p:nvPr/>
        </p:nvGrpSpPr>
        <p:grpSpPr>
          <a:xfrm>
            <a:off x="2175761" y="4019508"/>
            <a:ext cx="7615481" cy="2367072"/>
            <a:chOff x="6867415" y="2490779"/>
            <a:chExt cx="6658904" cy="1941023"/>
          </a:xfrm>
        </p:grpSpPr>
        <p:pic>
          <p:nvPicPr>
            <p:cNvPr id="8" name="Kép 7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6971667-17EA-5B3F-E2C3-0ABABF56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6010"/>
            <a:stretch/>
          </p:blipFill>
          <p:spPr>
            <a:xfrm>
              <a:off x="6867415" y="2490779"/>
              <a:ext cx="6658904" cy="1270399"/>
            </a:xfrm>
            <a:prstGeom prst="rect">
              <a:avLst/>
            </a:prstGeom>
          </p:spPr>
        </p:pic>
        <p:pic>
          <p:nvPicPr>
            <p:cNvPr id="10" name="Kép 9" descr="A képen szöveg látható&#10;&#10;Automatikusan generált leírás">
              <a:extLst>
                <a:ext uri="{FF2B5EF4-FFF2-40B4-BE49-F238E27FC236}">
                  <a16:creationId xmlns:a16="http://schemas.microsoft.com/office/drawing/2014/main" id="{45DF015B-0CB9-FE15-A10E-FFF680B0B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373" b="980"/>
            <a:stretch/>
          </p:blipFill>
          <p:spPr>
            <a:xfrm>
              <a:off x="6867415" y="3710671"/>
              <a:ext cx="6658904" cy="721131"/>
            </a:xfrm>
            <a:prstGeom prst="rect">
              <a:avLst/>
            </a:prstGeom>
          </p:spPr>
        </p:pic>
      </p:grpSp>
      <p:pic>
        <p:nvPicPr>
          <p:cNvPr id="14" name="Ábra 13" descr="Pipa egyszínű kitöltéssel">
            <a:extLst>
              <a:ext uri="{FF2B5EF4-FFF2-40B4-BE49-F238E27FC236}">
                <a16:creationId xmlns:a16="http://schemas.microsoft.com/office/drawing/2014/main" id="{DD74CBAC-F73A-3330-0E40-27F8FC44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0068" y="584877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Ábra 14" descr="Pipa egyszínű kitöltéssel">
            <a:extLst>
              <a:ext uri="{FF2B5EF4-FFF2-40B4-BE49-F238E27FC236}">
                <a16:creationId xmlns:a16="http://schemas.microsoft.com/office/drawing/2014/main" id="{7F91826F-0879-CE36-46F0-364297256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004" y="490205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9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Funkciók összevetése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demónként</a:t>
            </a:r>
            <a:endParaRPr lang="hu-HU" sz="36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62" y="996782"/>
            <a:ext cx="8572102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20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04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6852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84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88735" y="6566994"/>
            <a:ext cx="7269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Design +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2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2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8034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845389" y="1392945"/>
            <a:ext cx="63017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Warning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</a:t>
            </a:r>
            <a:r>
              <a:rPr lang="hu-HU" sz="28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üzenet (felhívás) </a:t>
            </a:r>
            <a:br>
              <a:rPr lang="hu-HU" sz="28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(Google </a:t>
            </a:r>
            <a:r>
              <a:rPr lang="hu-HU" i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Forms</a:t>
            </a:r>
            <a:r>
              <a:rPr lang="hu-HU" i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kérdőív)</a:t>
            </a:r>
            <a:endParaRPr lang="en-US" sz="2800" i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9" y="5465055"/>
            <a:ext cx="10058400" cy="97254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478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44709" y="1357652"/>
            <a:ext cx="6991856" cy="4208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ts val="2700"/>
              </a:lnSpc>
              <a:spcAft>
                <a:spcPts val="18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hu-H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Barátlista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 kontakt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csak barátok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2000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törlés</a:t>
            </a:r>
            <a:endParaRPr lang="en-US" sz="20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GIF-ek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61" y="5714369"/>
            <a:ext cx="1836579" cy="84589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E7C6697-9312-ABDD-0E3B-89279229D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0" t="2314" r="5590" b="36421"/>
          <a:stretch/>
        </p:blipFill>
        <p:spPr>
          <a:xfrm>
            <a:off x="7942736" y="1495144"/>
            <a:ext cx="3149704" cy="34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3813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3001758" y="1502373"/>
            <a:ext cx="600047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  <a:spcAft>
                <a:spcPts val="3000"/>
              </a:spcAft>
            </a:pP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bar)</a:t>
            </a: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Responsive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Frontend </a:t>
            </a:r>
            <a:endParaRPr lang="en-US" sz="24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Szerver 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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optimalizáció</a:t>
            </a:r>
            <a:endParaRPr lang="en-US" sz="24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781"/>
            <a:ext cx="12192001" cy="822821"/>
          </a:xfrm>
        </p:spPr>
        <p:txBody>
          <a:bodyPr>
            <a:normAutofit/>
          </a:bodyPr>
          <a:lstStyle/>
          <a:p>
            <a:pPr algn="ctr">
              <a:lnSpc>
                <a:spcPts val="2700"/>
              </a:lnSpc>
              <a:spcAft>
                <a:spcPts val="1800"/>
              </a:spcAft>
            </a:pPr>
            <a:r>
              <a:rPr lang="hu-HU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Felhasználóbarátabb</a:t>
            </a:r>
            <a:r>
              <a:rPr lang="hu-HU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</a:t>
            </a:r>
            <a:r>
              <a:rPr lang="hu-HU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megjelenés (UI fixek)</a:t>
            </a:r>
            <a:endParaRPr lang="en-US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635" y="5693928"/>
            <a:ext cx="1162587" cy="116407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91791" y="1247300"/>
            <a:ext cx="2748526" cy="49254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90E175-3A15-25C0-C247-01779CFA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284" y="1654639"/>
            <a:ext cx="8018165" cy="384056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6FEC406-0FDD-A398-60AE-F75D19CCC971}"/>
              </a:ext>
            </a:extLst>
          </p:cNvPr>
          <p:cNvSpPr txBox="1"/>
          <p:nvPr/>
        </p:nvSpPr>
        <p:spPr>
          <a:xfrm>
            <a:off x="2247889" y="5495207"/>
            <a:ext cx="464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Asztali számítógép/Laptop nézet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0ACD8AD-71C4-5B7F-7147-0F02FE71AC07}"/>
              </a:ext>
            </a:extLst>
          </p:cNvPr>
          <p:cNvSpPr txBox="1"/>
          <p:nvPr/>
        </p:nvSpPr>
        <p:spPr>
          <a:xfrm>
            <a:off x="9366055" y="6172705"/>
            <a:ext cx="227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Telefonos nézet</a:t>
            </a:r>
          </a:p>
        </p:txBody>
      </p:sp>
    </p:spTree>
    <p:extLst>
      <p:ext uri="{BB962C8B-B14F-4D97-AF65-F5344CB8AC3E}">
        <p14:creationId xmlns:p14="http://schemas.microsoft.com/office/powerpoint/2010/main" val="269015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3108" y="-671490"/>
            <a:ext cx="12192001" cy="1588988"/>
          </a:xfrm>
        </p:spPr>
        <p:txBody>
          <a:bodyPr>
            <a:normAutofit/>
          </a:bodyPr>
          <a:lstStyle/>
          <a:p>
            <a:pPr marL="457200" lvl="1" algn="ctr"/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Integrált CHATBOT </a:t>
            </a:r>
            <a:r>
              <a:rPr lang="hu-HU" sz="4800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</a:t>
            </a:r>
            <a:endParaRPr lang="en-US" sz="4000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pic>
        <p:nvPicPr>
          <p:cNvPr id="7" name="Kép 6" descr="A képen szöveg, narancs látható&#10;&#10;Automatikusan generált leírás">
            <a:extLst>
              <a:ext uri="{FF2B5EF4-FFF2-40B4-BE49-F238E27FC236}">
                <a16:creationId xmlns:a16="http://schemas.microsoft.com/office/drawing/2014/main" id="{CE40ECEB-6E99-F559-8E97-2D98F05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7" y="6058969"/>
            <a:ext cx="3348105" cy="72157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13A70259-BF04-37AE-B977-523F67F49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003" y="5881376"/>
            <a:ext cx="6632081" cy="107676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D3E0D66-244F-B271-38DF-E90360DC1040}"/>
              </a:ext>
            </a:extLst>
          </p:cNvPr>
          <p:cNvSpPr txBox="1"/>
          <p:nvPr/>
        </p:nvSpPr>
        <p:spPr>
          <a:xfrm>
            <a:off x="4399771" y="2057072"/>
            <a:ext cx="6989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 küldés </a:t>
            </a:r>
            <a:r>
              <a:rPr lang="hu-HU" sz="16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(.</a:t>
            </a:r>
            <a:r>
              <a:rPr lang="hu-HU" sz="16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</a:t>
            </a:r>
            <a:r>
              <a:rPr lang="hu-HU" sz="16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parancsra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(GIPHY API)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(TOP 1 keresési találat)</a:t>
            </a:r>
          </a:p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</a:t>
            </a: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say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 </a:t>
            </a:r>
          </a:p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</a:t>
            </a: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help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C01E50D-2761-D4FA-A3D1-81F8B3442F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66" r="54770"/>
          <a:stretch/>
        </p:blipFill>
        <p:spPr>
          <a:xfrm>
            <a:off x="734810" y="1095091"/>
            <a:ext cx="4206836" cy="4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4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27" name="Kép 26" descr="A képen szöveg, képernyőkép, monitor, képernyő látható&#10;&#10;Automatikusan generált leírás">
            <a:extLst>
              <a:ext uri="{FF2B5EF4-FFF2-40B4-BE49-F238E27FC236}">
                <a16:creationId xmlns:a16="http://schemas.microsoft.com/office/drawing/2014/main" id="{EB82C7D7-CD1F-3C82-D916-FD4B245B8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9"/>
          <a:stretch/>
        </p:blipFill>
        <p:spPr>
          <a:xfrm>
            <a:off x="534024" y="961182"/>
            <a:ext cx="8567247" cy="5429021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648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</a:t>
            </a:r>
            <a:endParaRPr lang="hu-HU" sz="3600" dirty="0"/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7B76C3E5-E6E2-3487-6752-8FBABDAD98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1" t="6281" r="5794" b="5794"/>
          <a:stretch/>
        </p:blipFill>
        <p:spPr>
          <a:xfrm>
            <a:off x="8370824" y="2777383"/>
            <a:ext cx="2512464" cy="25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3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260377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statisztikája</a:t>
            </a:r>
            <a:endParaRPr lang="hu-HU" sz="36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09386D8-E68A-40C6-B47F-73B9E22B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" b="-1"/>
          <a:stretch/>
        </p:blipFill>
        <p:spPr>
          <a:xfrm>
            <a:off x="6344559" y="1414764"/>
            <a:ext cx="5071931" cy="25912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1A407FD-6AC3-45AF-A62E-FBA401C9E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35" b="8594"/>
          <a:stretch/>
        </p:blipFill>
        <p:spPr>
          <a:xfrm>
            <a:off x="681057" y="1418158"/>
            <a:ext cx="5843355" cy="263248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1FDAF0A-3402-F6EA-CB34-DFDFD339D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96" t="18100" r="1" b="8594"/>
          <a:stretch/>
        </p:blipFill>
        <p:spPr>
          <a:xfrm>
            <a:off x="3619290" y="4000573"/>
            <a:ext cx="4975781" cy="2111191"/>
          </a:xfrm>
          <a:prstGeom prst="rect">
            <a:avLst/>
          </a:prstGeo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CF08B353-DE7A-5E78-45D2-2CCB90047D4A}"/>
              </a:ext>
            </a:extLst>
          </p:cNvPr>
          <p:cNvSpPr/>
          <p:nvPr/>
        </p:nvSpPr>
        <p:spPr>
          <a:xfrm>
            <a:off x="5333698" y="1427845"/>
            <a:ext cx="1113802" cy="358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A9AC01B-8048-32E9-8983-CE54EC415738}"/>
              </a:ext>
            </a:extLst>
          </p:cNvPr>
          <p:cNvSpPr/>
          <p:nvPr/>
        </p:nvSpPr>
        <p:spPr>
          <a:xfrm>
            <a:off x="6447500" y="1502046"/>
            <a:ext cx="4540676" cy="40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88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109241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statisztikája</a:t>
            </a:r>
            <a:endParaRPr lang="hu-HU" sz="3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C3EA152-B787-98FD-9AC4-1B7B1E9C8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399" y="2041993"/>
            <a:ext cx="8443948" cy="38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967</TotalTime>
  <Words>271</Words>
  <Application>Microsoft Office PowerPoint</Application>
  <PresentationFormat>Szélesvásznú</PresentationFormat>
  <Paragraphs>45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Courier New</vt:lpstr>
      <vt:lpstr>Trebuchet MS</vt:lpstr>
      <vt:lpstr>Wingdings 3</vt:lpstr>
      <vt:lpstr>Szelet</vt:lpstr>
      <vt:lpstr>Dusza workshop 2022-23 kapos</vt:lpstr>
      <vt:lpstr>a hype CHAT jelenlegi és !újabb! funkciói</vt:lpstr>
      <vt:lpstr>a hype CHAT jelenlegi és !újabb! funkciói</vt:lpstr>
      <vt:lpstr>a hype CHAT jelenlegi és !újabb! funkciói</vt:lpstr>
      <vt:lpstr>Felhasználóbarátabb  megjelenés (UI fixek)</vt:lpstr>
      <vt:lpstr>Integrált CHATBOT 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torokattila@sulid.hu</cp:lastModifiedBy>
  <cp:revision>80</cp:revision>
  <dcterms:created xsi:type="dcterms:W3CDTF">2022-10-20T08:53:19Z</dcterms:created>
  <dcterms:modified xsi:type="dcterms:W3CDTF">2023-02-04T07:52:17Z</dcterms:modified>
</cp:coreProperties>
</file>